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4"/>
  </p:notesMasterIdLst>
  <p:sldIdLst>
    <p:sldId id="260" r:id="rId2"/>
    <p:sldId id="257" r:id="rId3"/>
    <p:sldId id="296" r:id="rId4"/>
    <p:sldId id="314" r:id="rId5"/>
    <p:sldId id="305" r:id="rId6"/>
    <p:sldId id="310" r:id="rId7"/>
    <p:sldId id="302" r:id="rId8"/>
    <p:sldId id="320" r:id="rId9"/>
    <p:sldId id="321" r:id="rId10"/>
    <p:sldId id="318" r:id="rId11"/>
    <p:sldId id="313" r:id="rId12"/>
    <p:sldId id="28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4" autoAdjust="0"/>
    <p:restoredTop sz="94660"/>
  </p:normalViewPr>
  <p:slideViewPr>
    <p:cSldViewPr snapToGrid="0">
      <p:cViewPr>
        <p:scale>
          <a:sx n="101" d="100"/>
          <a:sy n="101" d="100"/>
        </p:scale>
        <p:origin x="264" y="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3" d="100"/>
        <a:sy n="6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8B287-1B9C-4458-A648-FB0E85ED1D33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8E3FB-25B7-4712-9773-49AEFE433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04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29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54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16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2804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33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69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867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30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66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9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7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4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49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0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5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43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4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141E43-FCAC-40FE-BC1D-542717720239}" type="datetimeFigureOut">
              <a:rPr lang="en-US" smtClean="0"/>
              <a:t>6/9/2022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02AA8-E729-4DC9-AC52-9DCC133D3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43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9F31C1-597E-4B3E-A1D4-8A12C9479CFE}"/>
              </a:ext>
            </a:extLst>
          </p:cNvPr>
          <p:cNvSpPr txBox="1"/>
          <p:nvPr/>
        </p:nvSpPr>
        <p:spPr>
          <a:xfrm>
            <a:off x="3219760" y="5195016"/>
            <a:ext cx="6014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Midway-Canaan Community Water </a:t>
            </a:r>
            <a:r>
              <a:rPr lang="en-US" dirty="0" err="1"/>
              <a:t>Association,Inc</a:t>
            </a:r>
            <a:r>
              <a:rPr lang="en-US" dirty="0"/>
              <a:t>.</a:t>
            </a:r>
          </a:p>
          <a:p>
            <a:pPr algn="ctr"/>
            <a:r>
              <a:rPr lang="en-US" dirty="0"/>
              <a:t>Mailing Address: </a:t>
            </a:r>
            <a:r>
              <a:rPr lang="en-US" dirty="0" err="1"/>
              <a:t>P.O.Box</a:t>
            </a:r>
            <a:r>
              <a:rPr lang="en-US" dirty="0"/>
              <a:t> 1322, Sanford, FL 32772</a:t>
            </a:r>
          </a:p>
          <a:p>
            <a:pPr algn="ctr"/>
            <a:r>
              <a:rPr lang="en-US" dirty="0"/>
              <a:t>Physical Address: 2310 </a:t>
            </a:r>
            <a:r>
              <a:rPr lang="en-US" dirty="0" err="1"/>
              <a:t>Jitway</a:t>
            </a:r>
            <a:r>
              <a:rPr lang="en-US" dirty="0"/>
              <a:t> Ave, Sanford, Fl 32771</a:t>
            </a:r>
          </a:p>
          <a:p>
            <a:pPr algn="ctr"/>
            <a:r>
              <a:rPr lang="en-US" dirty="0"/>
              <a:t>	Phone: 407.323.1714</a:t>
            </a:r>
          </a:p>
          <a:p>
            <a:pPr algn="ctr"/>
            <a:r>
              <a:rPr lang="en-US" dirty="0"/>
              <a:t>	Fax: 407.323.1715</a:t>
            </a:r>
          </a:p>
          <a:p>
            <a:pPr algn="ctr"/>
            <a:r>
              <a:rPr lang="en-US" dirty="0"/>
              <a:t>Website:  www.mccwa.net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20F65F-5756-4CE8-B495-5B5FD4F83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050" y="2216150"/>
            <a:ext cx="73279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35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BF176-D603-423B-A9DC-9F310E143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en-US" dirty="0"/>
            </a:br>
            <a:r>
              <a:rPr lang="en-US" dirty="0"/>
              <a:t>Rate Sheet Update</a:t>
            </a:r>
          </a:p>
        </p:txBody>
      </p:sp>
    </p:spTree>
    <p:extLst>
      <p:ext uri="{BB962C8B-B14F-4D97-AF65-F5344CB8AC3E}">
        <p14:creationId xmlns:p14="http://schemas.microsoft.com/office/powerpoint/2010/main" val="1897959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6A5E5-8939-4232-9A5A-B80F4DBB5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/>
              <a:t>Questions and Answers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65FEA-1D7E-4405-AB9D-09AC7D7D1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/>
              <a:t>2 Minutes </a:t>
            </a:r>
          </a:p>
        </p:txBody>
      </p:sp>
    </p:spTree>
    <p:extLst>
      <p:ext uri="{BB962C8B-B14F-4D97-AF65-F5344CB8AC3E}">
        <p14:creationId xmlns:p14="http://schemas.microsoft.com/office/powerpoint/2010/main" val="3397732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89F31C1-597E-4B3E-A1D4-8A12C9479CFE}"/>
              </a:ext>
            </a:extLst>
          </p:cNvPr>
          <p:cNvSpPr txBox="1"/>
          <p:nvPr/>
        </p:nvSpPr>
        <p:spPr>
          <a:xfrm>
            <a:off x="3219760" y="5195016"/>
            <a:ext cx="60145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Midway-Canaan Community Water </a:t>
            </a:r>
            <a:r>
              <a:rPr lang="en-US" dirty="0" err="1"/>
              <a:t>Association,Inc</a:t>
            </a:r>
            <a:r>
              <a:rPr lang="en-US" dirty="0"/>
              <a:t>.</a:t>
            </a:r>
          </a:p>
          <a:p>
            <a:pPr algn="ctr"/>
            <a:r>
              <a:rPr lang="en-US" dirty="0"/>
              <a:t>Mailing Address: </a:t>
            </a:r>
            <a:r>
              <a:rPr lang="en-US" dirty="0" err="1"/>
              <a:t>P.O.Box</a:t>
            </a:r>
            <a:r>
              <a:rPr lang="en-US" dirty="0"/>
              <a:t> 1322, Sanford, FL 32772</a:t>
            </a:r>
          </a:p>
          <a:p>
            <a:pPr algn="ctr"/>
            <a:r>
              <a:rPr lang="en-US" dirty="0"/>
              <a:t>Physical Address: 2310 </a:t>
            </a:r>
            <a:r>
              <a:rPr lang="en-US" dirty="0" err="1"/>
              <a:t>Jitway</a:t>
            </a:r>
            <a:r>
              <a:rPr lang="en-US" dirty="0"/>
              <a:t> </a:t>
            </a:r>
            <a:r>
              <a:rPr lang="en-US" dirty="0" err="1"/>
              <a:t>Ave,Sanford</a:t>
            </a:r>
            <a:r>
              <a:rPr lang="en-US" dirty="0"/>
              <a:t>, Fl 32771</a:t>
            </a:r>
          </a:p>
          <a:p>
            <a:pPr algn="ctr"/>
            <a:r>
              <a:rPr lang="en-US" dirty="0"/>
              <a:t>	Phone: 407.323.1714</a:t>
            </a:r>
          </a:p>
          <a:p>
            <a:pPr algn="ctr"/>
            <a:r>
              <a:rPr lang="en-US" dirty="0"/>
              <a:t>	Fax: 407.323.1715</a:t>
            </a:r>
          </a:p>
          <a:p>
            <a:pPr algn="ctr"/>
            <a:r>
              <a:rPr lang="en-US" dirty="0"/>
              <a:t>Website:  www.mccwa.net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E20F65F-5756-4CE8-B495-5B5FD4F83C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050" y="2216150"/>
            <a:ext cx="73279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26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person, indoor, table, eating&#10;&#10;Description automatically generated">
            <a:extLst>
              <a:ext uri="{FF2B5EF4-FFF2-40B4-BE49-F238E27FC236}">
                <a16:creationId xmlns:a16="http://schemas.microsoft.com/office/drawing/2014/main" id="{9462CCA5-DD4E-412C-806D-F9EEDC892A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46" r="-1" b="23189"/>
          <a:stretch/>
        </p:blipFill>
        <p:spPr>
          <a:xfrm>
            <a:off x="-472986" y="-65988"/>
            <a:ext cx="12188932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4C14BD0-0420-440C-8E9B-54C1DFB9B116}"/>
              </a:ext>
            </a:extLst>
          </p:cNvPr>
          <p:cNvSpPr txBox="1"/>
          <p:nvPr/>
        </p:nvSpPr>
        <p:spPr>
          <a:xfrm>
            <a:off x="643467" y="494907"/>
            <a:ext cx="8395758" cy="5719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endParaRPr lang="en-US" sz="6600" kern="1200" cap="all" spc="200" baseline="0" dirty="0">
              <a:latin typeface="+mj-lt"/>
              <a:ea typeface="+mj-ea"/>
              <a:cs typeface="+mj-cs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17F23CA-79FB-4106-BCD7-A6B9E4C88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24D47B-5522-45F2-B4B1-A8A545384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Char char="v"/>
            </a:pPr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endParaRPr lang="en-US" dirty="0"/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Viola Posley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Henry Byrd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Timothy McClain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Cynthia Butler</a:t>
            </a:r>
          </a:p>
          <a:p>
            <a:pPr algn="ctr">
              <a:buFont typeface="Wingdings" panose="05000000000000000000" pitchFamily="2" charset="2"/>
              <a:buChar char="v"/>
            </a:pPr>
            <a:r>
              <a:rPr lang="en-US" dirty="0"/>
              <a:t>Johnathon Wilson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982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AED503E-2EA8-46DC-BDAB-867618D7F724}"/>
              </a:ext>
            </a:extLst>
          </p:cNvPr>
          <p:cNvSpPr txBox="1"/>
          <p:nvPr/>
        </p:nvSpPr>
        <p:spPr>
          <a:xfrm>
            <a:off x="1784412" y="648070"/>
            <a:ext cx="708129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Employees / Human Resources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 full time employees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Erma Cooper – Account Manager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Nichelle Taylor – Customer Service Representative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Charles Lowery – Maintenance/ Field Work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Larrie</a:t>
            </a:r>
            <a:r>
              <a:rPr lang="en-US" dirty="0"/>
              <a:t> Fossett – Maintenance</a:t>
            </a:r>
            <a:r>
              <a:rPr lang="en-US"/>
              <a:t>/ Field Work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3 part time employees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Yekertina</a:t>
            </a:r>
            <a:r>
              <a:rPr lang="en-US" dirty="0"/>
              <a:t> White - Grants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err="1"/>
              <a:t>Morrelda</a:t>
            </a:r>
            <a:r>
              <a:rPr lang="en-US" dirty="0"/>
              <a:t> Lowery - Administrative Assistant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Angela Jones – HR/Payroll</a:t>
            </a:r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 Contractors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Leon Hampton - Consultant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Charles Oliver - IT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lvl="1"/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7191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F7179-8154-4A0D-BE2D-FB8F834F7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Our Current Customers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C5364-DC89-4862-A06C-0062B37A9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currently provide water to 506 Residents</a:t>
            </a:r>
          </a:p>
          <a:p>
            <a:r>
              <a:rPr lang="en-US" dirty="0"/>
              <a:t>We currently have 11 residents with payment plans</a:t>
            </a:r>
          </a:p>
          <a:p>
            <a:r>
              <a:rPr lang="en-US" dirty="0"/>
              <a:t>We had 57 new accounts in the last 12 months</a:t>
            </a:r>
          </a:p>
        </p:txBody>
      </p:sp>
    </p:spTree>
    <p:extLst>
      <p:ext uri="{BB962C8B-B14F-4D97-AF65-F5344CB8AC3E}">
        <p14:creationId xmlns:p14="http://schemas.microsoft.com/office/powerpoint/2010/main" val="877299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9999E-7CBF-45CC-A59C-7220F4E81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Yearly Accomplishments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214808-FC73-4DFE-BA14-7548B9DD1C2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907ABC2-F50A-44F5-A624-2ED2372059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Finances</a:t>
            </a:r>
          </a:p>
          <a:p>
            <a:r>
              <a:rPr lang="en-US" dirty="0"/>
              <a:t>Yearly Fire Inspection</a:t>
            </a:r>
          </a:p>
          <a:p>
            <a:r>
              <a:rPr lang="en-US" dirty="0"/>
              <a:t>990 </a:t>
            </a:r>
          </a:p>
          <a:p>
            <a:r>
              <a:rPr lang="en-US" dirty="0"/>
              <a:t>Water Study </a:t>
            </a:r>
          </a:p>
          <a:p>
            <a:r>
              <a:rPr lang="en-US" dirty="0"/>
              <a:t>Rate Update</a:t>
            </a:r>
          </a:p>
          <a:p>
            <a:r>
              <a:rPr lang="en-US" dirty="0"/>
              <a:t>Office Procedures</a:t>
            </a:r>
          </a:p>
        </p:txBody>
      </p:sp>
    </p:spTree>
    <p:extLst>
      <p:ext uri="{BB962C8B-B14F-4D97-AF65-F5344CB8AC3E}">
        <p14:creationId xmlns:p14="http://schemas.microsoft.com/office/powerpoint/2010/main" val="585167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FC869-AC5A-4212-B134-7EE7E509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Significant Community Accomplishments: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C98C4-CE36-44DF-9E33-B31E00E31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Membership Numbers are being assigned to all residents and owners.</a:t>
            </a:r>
          </a:p>
          <a:p>
            <a:r>
              <a:rPr lang="en-US" dirty="0"/>
              <a:t>Elderly Grant Program was extended to include more elderly residents</a:t>
            </a:r>
          </a:p>
          <a:p>
            <a:r>
              <a:rPr lang="en-US" dirty="0"/>
              <a:t>Recycling Program continuously encouraged</a:t>
            </a:r>
          </a:p>
          <a:p>
            <a:r>
              <a:rPr lang="en-US" dirty="0"/>
              <a:t>No interruptions in water services for residents </a:t>
            </a:r>
            <a:r>
              <a:rPr lang="en-US" dirty="0" err="1"/>
              <a:t>dring</a:t>
            </a:r>
            <a:r>
              <a:rPr lang="en-US" dirty="0"/>
              <a:t> </a:t>
            </a:r>
            <a:r>
              <a:rPr lang="en-US" dirty="0" err="1"/>
              <a:t>Covid</a:t>
            </a:r>
            <a:r>
              <a:rPr lang="en-US" dirty="0"/>
              <a:t> 19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607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A9314-2414-44D6-B295-5296DCC81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490330"/>
            <a:ext cx="8946541" cy="575806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/>
              <a:t>Ongoing and Future Projects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Board Succession Planning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Well Development/Engineering Study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Infrastructure Planning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77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D1EA6-9B23-4261-BE05-EC40EF11D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Well Update/Development</a:t>
            </a:r>
          </a:p>
        </p:txBody>
      </p:sp>
    </p:spTree>
    <p:extLst>
      <p:ext uri="{BB962C8B-B14F-4D97-AF65-F5344CB8AC3E}">
        <p14:creationId xmlns:p14="http://schemas.microsoft.com/office/powerpoint/2010/main" val="196848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3DCCB-E5FC-43D8-89A3-B6D58DB36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/>
              <a:t>Water Study/Comparison of Various Forms of Water</a:t>
            </a:r>
            <a:br>
              <a:rPr lang="en-US" sz="44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6275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287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3</vt:lpstr>
      <vt:lpstr>Ion</vt:lpstr>
      <vt:lpstr>PowerPoint Presentation</vt:lpstr>
      <vt:lpstr>Board Members</vt:lpstr>
      <vt:lpstr>PowerPoint Presentation</vt:lpstr>
      <vt:lpstr> Our Current Customers</vt:lpstr>
      <vt:lpstr>Yearly Accomplishments</vt:lpstr>
      <vt:lpstr>Significant Community Accomplishments:</vt:lpstr>
      <vt:lpstr>PowerPoint Presentation</vt:lpstr>
      <vt:lpstr>Well Update/Development</vt:lpstr>
      <vt:lpstr>Water Study/Comparison of Various Forms of Water </vt:lpstr>
      <vt:lpstr> Rate Sheet Update</vt:lpstr>
      <vt:lpstr>Questions and Answers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Morrelda Lowery</dc:creator>
  <cp:lastModifiedBy>Admin</cp:lastModifiedBy>
  <cp:revision>36</cp:revision>
  <dcterms:created xsi:type="dcterms:W3CDTF">2020-03-12T00:47:05Z</dcterms:created>
  <dcterms:modified xsi:type="dcterms:W3CDTF">2022-06-09T20:57:56Z</dcterms:modified>
</cp:coreProperties>
</file>